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334" r:id="rId3"/>
    <p:sldId id="335" r:id="rId4"/>
    <p:sldId id="336" r:id="rId5"/>
    <p:sldId id="337" r:id="rId6"/>
    <p:sldId id="365" r:id="rId7"/>
    <p:sldId id="338" r:id="rId8"/>
    <p:sldId id="339" r:id="rId9"/>
    <p:sldId id="368" r:id="rId10"/>
    <p:sldId id="363" r:id="rId11"/>
    <p:sldId id="370" r:id="rId12"/>
    <p:sldId id="371" r:id="rId13"/>
    <p:sldId id="373" r:id="rId14"/>
    <p:sldId id="375" r:id="rId15"/>
    <p:sldId id="364" r:id="rId16"/>
    <p:sldId id="341" r:id="rId17"/>
    <p:sldId id="376" r:id="rId18"/>
    <p:sldId id="380" r:id="rId19"/>
    <p:sldId id="381" r:id="rId20"/>
    <p:sldId id="382" r:id="rId21"/>
    <p:sldId id="358" r:id="rId22"/>
    <p:sldId id="353" r:id="rId23"/>
    <p:sldId id="354" r:id="rId24"/>
    <p:sldId id="355" r:id="rId25"/>
    <p:sldId id="356" r:id="rId26"/>
    <p:sldId id="349" r:id="rId27"/>
    <p:sldId id="366" r:id="rId28"/>
    <p:sldId id="345" r:id="rId29"/>
    <p:sldId id="347" r:id="rId30"/>
    <p:sldId id="357" r:id="rId31"/>
    <p:sldId id="348" r:id="rId32"/>
    <p:sldId id="351" r:id="rId33"/>
    <p:sldId id="359" r:id="rId34"/>
    <p:sldId id="361" r:id="rId35"/>
    <p:sldId id="360" r:id="rId36"/>
    <p:sldId id="362" r:id="rId37"/>
    <p:sldId id="352" r:id="rId38"/>
    <p:sldId id="28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24"/>
    <p:restoredTop sz="65945"/>
  </p:normalViewPr>
  <p:slideViewPr>
    <p:cSldViewPr snapToGrid="0">
      <p:cViewPr varScale="1">
        <p:scale>
          <a:sx n="99" d="100"/>
          <a:sy n="99" d="100"/>
        </p:scale>
        <p:origin x="16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27</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30</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34</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12</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358104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17</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01460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38.jpe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digital logic</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Digital Logic and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NMOS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NOT gate implemented in the VLSI design layout tool associated with this course.   Its input is zero and we see the top transistor conducting and the bottom transistor blocked, resulting in an out of one.  It is highlighting the top transistor and showing how the poly silicon and the P+ diffusion are touching creating a PMOS transistor.">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 shot of a NOT gate implemented in the VLSI design layout tool associated with this course.  The layers detail is sshowing how the Metal and P+ diffusion are insulated from one another and need to be connected by a Via which is inessense a tiny hole filled with conducting material to connect all the layers.">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a:t>Semiconductors</a:t>
            </a:r>
            <a:endParaRPr lang="en-US" dirty="0"/>
          </a:p>
          <a:p>
            <a:r>
              <a:rPr lang="en-US" dirty="0"/>
              <a:t>Tuning tubes and transistor for digital applications (as compared to amplifier applications)</a:t>
            </a:r>
          </a:p>
          <a:p>
            <a:r>
              <a:rPr lang="en-US" dirty="0"/>
              <a:t>Building gates from transistors</a:t>
            </a:r>
          </a:p>
          <a:p>
            <a:r>
              <a:rPr lang="en-US" dirty="0"/>
              <a:t>Implementations using NMOS and CMOS logic (heat and power)</a:t>
            </a:r>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2238</TotalTime>
  <Words>3430</Words>
  <Application>Microsoft Macintosh PowerPoint</Application>
  <PresentationFormat>Widescreen</PresentationFormat>
  <Paragraphs>482</Paragraphs>
  <Slides>38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Wingdings</vt:lpstr>
      <vt:lpstr>Office Theme</vt:lpstr>
      <vt:lpstr>Solid State Computing</vt:lpstr>
      <vt:lpstr>Outline </vt:lpstr>
      <vt:lpstr>Valves / Tubes / Vacuum Tubes</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Digital Logic and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120</cp:revision>
  <dcterms:created xsi:type="dcterms:W3CDTF">2023-02-25T13:30:24Z</dcterms:created>
  <dcterms:modified xsi:type="dcterms:W3CDTF">2025-11-02T04:09:14Z</dcterms:modified>
</cp:coreProperties>
</file>